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1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DA3B8-1678-4F51-BBA7-F87A59595056}" type="datetimeFigureOut">
              <a:rPr lang="fr-FR" smtClean="0"/>
              <a:pPr/>
              <a:t>16/08/2018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hil.manteau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acquessamourai@ao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" y="8501122"/>
            <a:ext cx="896434" cy="71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567" y="8501122"/>
            <a:ext cx="896434" cy="71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44624" y="1619672"/>
            <a:ext cx="3573016" cy="550150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Places pour l’</a:t>
            </a:r>
            <a:r>
              <a:rPr lang="fr-FR" sz="1400" b="1" dirty="0" err="1" smtClean="0"/>
              <a:t>Arena</a:t>
            </a:r>
            <a:r>
              <a:rPr lang="fr-FR" sz="1400" b="1" dirty="0" smtClean="0"/>
              <a:t> de Nanterre</a:t>
            </a:r>
          </a:p>
          <a:p>
            <a:r>
              <a:rPr lang="fr-FR" sz="1400" dirty="0" smtClean="0"/>
              <a:t>Matchs de Rugby et parfois d’autres spectacles</a:t>
            </a:r>
          </a:p>
          <a:p>
            <a:r>
              <a:rPr lang="fr-FR" sz="1000" dirty="0" smtClean="0">
                <a:sym typeface="Wingdings"/>
              </a:rPr>
              <a:t>Philippe  06 85 60 59 05 </a:t>
            </a:r>
            <a:r>
              <a:rPr lang="fr-FR" sz="1000" dirty="0" smtClean="0">
                <a:sym typeface="Wingdings"/>
              </a:rPr>
              <a:t> </a:t>
            </a:r>
            <a:r>
              <a:rPr lang="fr-FR" sz="1000" dirty="0" smtClean="0">
                <a:sym typeface="Wingdings"/>
                <a:hlinkClick r:id="rId3"/>
              </a:rPr>
              <a:t>phil.manteau@gmail.com</a:t>
            </a:r>
            <a:endParaRPr lang="fr-FR" sz="1000" dirty="0" smtClean="0">
              <a:sym typeface="Wingdings"/>
            </a:endParaRPr>
          </a:p>
          <a:p>
            <a:r>
              <a:rPr lang="fr-FR" sz="1000" dirty="0" smtClean="0">
                <a:sym typeface="Wingdings"/>
              </a:rPr>
              <a:t>Jacques </a:t>
            </a:r>
            <a:r>
              <a:rPr lang="fr-FR" sz="1000" dirty="0" smtClean="0">
                <a:sym typeface="Wingdings"/>
              </a:rPr>
              <a:t> 06 </a:t>
            </a:r>
            <a:r>
              <a:rPr lang="fr-FR" sz="1000" dirty="0" smtClean="0">
                <a:sym typeface="Wingdings"/>
              </a:rPr>
              <a:t>81 24 54 </a:t>
            </a:r>
            <a:r>
              <a:rPr lang="fr-FR" sz="1000" dirty="0" smtClean="0">
                <a:sym typeface="Wingdings"/>
              </a:rPr>
              <a:t>20 </a:t>
            </a:r>
            <a:r>
              <a:rPr lang="fr-FR" sz="1000" dirty="0" smtClean="0">
                <a:sym typeface="Wingdings"/>
              </a:rPr>
              <a:t></a:t>
            </a:r>
            <a:r>
              <a:rPr lang="fr-FR" sz="1000" dirty="0" smtClean="0">
                <a:sym typeface="Wingdings"/>
              </a:rPr>
              <a:t> </a:t>
            </a:r>
            <a:r>
              <a:rPr lang="fr-FR" sz="1000" dirty="0" smtClean="0">
                <a:sym typeface="Wingdings"/>
                <a:hlinkClick r:id="rId4"/>
              </a:rPr>
              <a:t>jacquessamourai@aol.com</a:t>
            </a:r>
            <a:endParaRPr lang="fr-FR" sz="1000" dirty="0" smtClean="0">
              <a:sym typeface="Wingdings"/>
            </a:endParaRPr>
          </a:p>
          <a:p>
            <a:pPr algn="ctr"/>
            <a:endParaRPr lang="fr-FR" sz="1400" b="1" dirty="0" smtClean="0"/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Atelier d’anglais pour les enfants</a:t>
            </a:r>
          </a:p>
          <a:p>
            <a:r>
              <a:rPr lang="fr-FR" sz="1400" dirty="0" smtClean="0"/>
              <a:t>Hebdomadaire, par petits groupes, avec un animateur de langue (salle du 116)</a:t>
            </a:r>
          </a:p>
          <a:p>
            <a:r>
              <a:rPr lang="fr-FR" sz="1000" dirty="0" smtClean="0">
                <a:sym typeface="Wingdings"/>
              </a:rPr>
              <a:t>Isabelle  fleecie@hotmail.fr</a:t>
            </a:r>
            <a:endParaRPr lang="fr-FR" sz="1000" b="1" dirty="0" smtClean="0">
              <a:sym typeface="Wingdings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Prêt de matériel et bricolage  </a:t>
            </a:r>
          </a:p>
          <a:p>
            <a:r>
              <a:rPr lang="fr-FR" sz="1400" dirty="0"/>
              <a:t>6</a:t>
            </a:r>
            <a:r>
              <a:rPr lang="fr-FR" sz="1400" dirty="0" smtClean="0"/>
              <a:t>0 </a:t>
            </a:r>
            <a:r>
              <a:rPr lang="fr-FR" sz="1400" dirty="0"/>
              <a:t>matériels :Bricolage, cuisine, jardin…</a:t>
            </a:r>
          </a:p>
          <a:p>
            <a:r>
              <a:rPr lang="fr-FR" sz="1400" dirty="0" smtClean="0"/>
              <a:t>Et un atelier de bricolage tout équipé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/>
              </a:rPr>
              <a:t> Karine:06 87 73 74 72  ou Alain: 06 33 25 68 09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Gymnastique  </a:t>
            </a:r>
            <a:endParaRPr lang="fr-FR" sz="1400" b="1" dirty="0"/>
          </a:p>
          <a:p>
            <a:r>
              <a:rPr lang="fr-FR" sz="1400" dirty="0" smtClean="0"/>
              <a:t>Au pied de la résidence à l’école primaire</a:t>
            </a:r>
          </a:p>
          <a:p>
            <a:r>
              <a:rPr lang="fr-FR" sz="1400" dirty="0" smtClean="0"/>
              <a:t>1 heure de cours : le mardi à 20h15 et/ou le samedi à 9h15</a:t>
            </a:r>
          </a:p>
          <a:p>
            <a:pPr>
              <a:buFont typeface="Wingdings" pitchFamily="2" charset="2"/>
              <a:buChar char="("/>
            </a:pPr>
            <a:r>
              <a:rPr lang="fr-FR" sz="1000" dirty="0" smtClean="0"/>
              <a:t> Andrée   01 47 73 88 68 &amp; 06 63 42 89 48   </a:t>
            </a:r>
          </a:p>
          <a:p>
            <a:pPr>
              <a:buFont typeface="Wingdings" pitchFamily="2" charset="2"/>
              <a:buChar char="("/>
            </a:pPr>
            <a:r>
              <a:rPr lang="fr-FR" sz="1000" dirty="0" smtClean="0"/>
              <a:t> Ginette : 01 47 73 61 09 &amp; 06 70 99 92 90</a:t>
            </a:r>
            <a:endParaRPr lang="fr-FR" sz="1000" dirty="0" smtClean="0">
              <a:sym typeface="Wingdings" pitchFamily="2" charset="2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/>
              <a:t>Carte METRO</a:t>
            </a:r>
          </a:p>
          <a:p>
            <a:r>
              <a:rPr lang="fr-FR" sz="1400" dirty="0" smtClean="0"/>
              <a:t>Pour </a:t>
            </a:r>
            <a:r>
              <a:rPr lang="fr-FR" sz="1400" dirty="0"/>
              <a:t>accéder aux magasins de gros Metro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Michèle </a:t>
            </a:r>
            <a:r>
              <a:rPr lang="fr-FR" sz="1000" dirty="0">
                <a:sym typeface="Wingdings" pitchFamily="2" charset="2"/>
              </a:rPr>
              <a:t>: 01 40 90 94 </a:t>
            </a:r>
            <a:r>
              <a:rPr lang="fr-FR" sz="1000" dirty="0" smtClean="0">
                <a:sym typeface="Wingdings" pitchFamily="2" charset="2"/>
              </a:rPr>
              <a:t>10</a:t>
            </a:r>
            <a:r>
              <a:rPr lang="fr-FR" sz="1000" dirty="0">
                <a:sym typeface="Wingdings" pitchFamily="2" charset="2"/>
              </a:rPr>
              <a:t> </a:t>
            </a:r>
            <a:r>
              <a:rPr lang="fr-FR" sz="1000" dirty="0" smtClean="0">
                <a:sym typeface="Wingdings" pitchFamily="2" charset="2"/>
              </a:rPr>
              <a:t> ou Catalina : 06 87 43 02 62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Marie-Odile : 06 60 39 84 39 </a:t>
            </a:r>
          </a:p>
          <a:p>
            <a:pPr marL="0" lvl="1" indent="-276225"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Soutien Maths à partir de la 3ème</a:t>
            </a:r>
            <a:endParaRPr lang="fr-FR" sz="1400" b="1" dirty="0" smtClean="0">
              <a:sym typeface="Wingdings" pitchFamily="2" charset="2"/>
            </a:endParaRP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Christian: 06 60 06 82 63 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christian.louis.hess@gmail.com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28392" y="1593264"/>
            <a:ext cx="3429000" cy="555023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1400" b="1" dirty="0" smtClean="0">
                <a:sym typeface="Wingdings" pitchFamily="2" charset="2"/>
              </a:rPr>
              <a:t>Rando pédestre découverte</a:t>
            </a:r>
          </a:p>
          <a:p>
            <a:pPr indent="-171450">
              <a:buFont typeface="Wingdings"/>
              <a:buChar char="("/>
            </a:pPr>
            <a:r>
              <a:rPr lang="it-IT" sz="1000" dirty="0" smtClean="0">
                <a:sym typeface="Wingdings" pitchFamily="2" charset="2"/>
              </a:rPr>
              <a:t>Arlette 06 99 42 78 27</a:t>
            </a:r>
            <a:endParaRPr lang="fr-FR" sz="1000" dirty="0" smtClean="0"/>
          </a:p>
          <a:p>
            <a:pPr algn="ctr">
              <a:spcBef>
                <a:spcPts val="600"/>
              </a:spcBef>
            </a:pPr>
            <a:r>
              <a:rPr lang="fr-FR" sz="1400" b="1" dirty="0" smtClean="0">
                <a:latin typeface="+mj-lt"/>
              </a:rPr>
              <a:t>La ronde des livres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400" dirty="0" smtClean="0">
                <a:latin typeface="+mj-lt"/>
              </a:rPr>
              <a:t>Chaque participant propose un livre à faire tourner auprès des membres du groupe.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Wingdings"/>
              <a:buChar char="("/>
            </a:pPr>
            <a:r>
              <a:rPr lang="fr-FR" sz="1000" dirty="0" smtClean="0">
                <a:latin typeface="+mj-lt"/>
              </a:rPr>
              <a:t> Marie-Line: 06 09 75 71 33 / </a:t>
            </a:r>
            <a:r>
              <a:rPr lang="fr-FR" sz="1000" dirty="0" smtClean="0">
                <a:sym typeface="Wingdings"/>
              </a:rPr>
              <a:t></a:t>
            </a:r>
            <a:r>
              <a:rPr lang="fr-FR" sz="1000" dirty="0" smtClean="0">
                <a:latin typeface="+mj-lt"/>
              </a:rPr>
              <a:t> meauxmarieline@yahoo.fr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>
                <a:solidFill>
                  <a:schemeClr val="dk1"/>
                </a:solidFill>
              </a:rPr>
              <a:t>Salle de sport et </a:t>
            </a:r>
            <a:r>
              <a:rPr lang="fr-FR" sz="1400" b="1" dirty="0" err="1" smtClean="0">
                <a:solidFill>
                  <a:schemeClr val="dk1"/>
                </a:solidFill>
              </a:rPr>
              <a:t>cardiotraining</a:t>
            </a:r>
            <a:endParaRPr lang="it-IT" sz="1400" b="1" dirty="0" smtClean="0">
              <a:solidFill>
                <a:schemeClr val="dk1"/>
              </a:solidFill>
            </a:endParaRPr>
          </a:p>
          <a:p>
            <a:r>
              <a:rPr lang="it-IT" sz="1400" dirty="0" smtClean="0"/>
              <a:t>En self-service au 3° avec 10 équipements</a:t>
            </a:r>
          </a:p>
          <a:p>
            <a:pPr>
              <a:spcBef>
                <a:spcPts val="300"/>
              </a:spcBef>
              <a:spcAft>
                <a:spcPts val="400"/>
              </a:spcAft>
              <a:buFont typeface="Wingdings"/>
              <a:buChar char="("/>
            </a:pPr>
            <a:r>
              <a:rPr lang="it-IT" sz="1000" dirty="0" smtClean="0">
                <a:sym typeface="Wingdings" pitchFamily="2" charset="2"/>
              </a:rPr>
              <a:t> Michèle </a:t>
            </a:r>
            <a:r>
              <a:rPr lang="fr-FR" sz="1000" dirty="0" smtClean="0"/>
              <a:t>06 10 21 15 49 </a:t>
            </a:r>
            <a:r>
              <a:rPr lang="it-IT" sz="1000" dirty="0" smtClean="0">
                <a:sym typeface="Wingdings" pitchFamily="2" charset="2"/>
              </a:rPr>
              <a:t>&amp; Catalina 06 87 43 02 62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>
                <a:solidFill>
                  <a:schemeClr val="dk1"/>
                </a:solidFill>
              </a:rPr>
              <a:t> Incroyables comestibles </a:t>
            </a:r>
          </a:p>
          <a:p>
            <a:r>
              <a:rPr lang="fr-FR" sz="1400" dirty="0" smtClean="0"/>
              <a:t>Cultivons ensemble nos fruits &amp; légumes dans les jardinières du 3</a:t>
            </a:r>
            <a:r>
              <a:rPr lang="fr-FR" sz="1400" baseline="30000" dirty="0" smtClean="0"/>
              <a:t>ème</a:t>
            </a:r>
            <a:r>
              <a:rPr lang="fr-FR" sz="1400" dirty="0" smtClean="0"/>
              <a:t> </a:t>
            </a:r>
          </a:p>
          <a:p>
            <a:pPr>
              <a:buFont typeface="Wingdings"/>
              <a:buChar char="("/>
            </a:pPr>
            <a:r>
              <a:rPr lang="fr-FR" sz="1000" dirty="0" smtClean="0"/>
              <a:t> Dominique: 06 10 96 20 30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>
                <a:solidFill>
                  <a:schemeClr val="dk1"/>
                </a:solidFill>
              </a:rPr>
              <a:t>Services réciproques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fr-FR" sz="1400" dirty="0" smtClean="0"/>
              <a:t>Échange de services gratuits</a:t>
            </a:r>
          </a:p>
          <a:p>
            <a:pPr>
              <a:spcBef>
                <a:spcPts val="1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fr-FR" sz="1400" dirty="0" smtClean="0"/>
              <a:t>  Baby-sitting</a:t>
            </a:r>
          </a:p>
          <a:p>
            <a:pPr marL="180975" lvl="1">
              <a:spcBef>
                <a:spcPts val="100"/>
              </a:spcBef>
              <a:spcAft>
                <a:spcPts val="100"/>
              </a:spcAft>
            </a:pPr>
            <a:r>
              <a:rPr lang="fr-FR" sz="1100" dirty="0" smtClean="0">
                <a:sym typeface="Wingdings" pitchFamily="2" charset="2"/>
              </a:rPr>
              <a:t> Fabienne: 06 32 55 69 82</a:t>
            </a:r>
          </a:p>
          <a:p>
            <a:pPr marL="180975" lvl="1">
              <a:spcBef>
                <a:spcPts val="100"/>
              </a:spcBef>
              <a:spcAft>
                <a:spcPts val="100"/>
              </a:spcAft>
              <a:buFont typeface="Wingdings"/>
              <a:buChar char="*"/>
            </a:pPr>
            <a:r>
              <a:rPr lang="fr-FR" sz="1100" dirty="0" smtClean="0">
                <a:sym typeface="Wingdings" pitchFamily="2" charset="2"/>
              </a:rPr>
              <a:t> fabienne_bodu@hotmail.com</a:t>
            </a:r>
          </a:p>
          <a:p>
            <a:pPr>
              <a:spcBef>
                <a:spcPts val="1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fr-FR" sz="1400" dirty="0" smtClean="0"/>
              <a:t> Garde de chats</a:t>
            </a:r>
          </a:p>
          <a:p>
            <a:pPr marL="180975" lvl="1">
              <a:spcBef>
                <a:spcPts val="100"/>
              </a:spcBef>
              <a:spcAft>
                <a:spcPts val="100"/>
              </a:spcAft>
            </a:pPr>
            <a:r>
              <a:rPr lang="fr-FR" sz="1100" dirty="0" smtClean="0">
                <a:sym typeface="Wingdings"/>
              </a:rPr>
              <a:t></a:t>
            </a:r>
            <a:r>
              <a:rPr lang="fr-FR" sz="1100" dirty="0" smtClean="0">
                <a:sym typeface="Wingdings" pitchFamily="2" charset="2"/>
              </a:rPr>
              <a:t>Charles &amp; </a:t>
            </a:r>
            <a:r>
              <a:rPr lang="fr-FR" sz="1100" dirty="0" err="1" smtClean="0">
                <a:sym typeface="Wingdings" pitchFamily="2" charset="2"/>
              </a:rPr>
              <a:t>karine</a:t>
            </a:r>
            <a:r>
              <a:rPr lang="fr-FR" sz="1100" dirty="0" smtClean="0">
                <a:sym typeface="Wingdings" pitchFamily="2" charset="2"/>
              </a:rPr>
              <a:t>: 01 47 75 24 71</a:t>
            </a:r>
          </a:p>
          <a:p>
            <a:pPr lvl="1" indent="-276225">
              <a:spcBef>
                <a:spcPts val="100"/>
              </a:spcBef>
              <a:spcAft>
                <a:spcPts val="100"/>
              </a:spcAft>
              <a:buFont typeface="Wingdings"/>
              <a:buChar char="*"/>
            </a:pPr>
            <a:r>
              <a:rPr lang="fr-FR" sz="1100" dirty="0" smtClean="0">
                <a:sym typeface="Wingdings"/>
              </a:rPr>
              <a:t>charles@beuzit.net</a:t>
            </a:r>
            <a:endParaRPr lang="it-IT" sz="1000" dirty="0" smtClean="0">
              <a:sym typeface="Wingdings" pitchFamily="2" charset="2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>
                <a:solidFill>
                  <a:schemeClr val="dk1"/>
                </a:solidFill>
              </a:rPr>
              <a:t>Billard &amp; Baby-foot</a:t>
            </a:r>
          </a:p>
          <a:p>
            <a:pPr>
              <a:spcAft>
                <a:spcPts val="200"/>
              </a:spcAft>
            </a:pPr>
            <a:r>
              <a:rPr lang="fr-FR" sz="1200" dirty="0" smtClean="0"/>
              <a:t>Dans 2 salles de jeu au 3ème étage </a:t>
            </a:r>
          </a:p>
          <a:p>
            <a:pPr algn="just">
              <a:buFont typeface="Wingdings"/>
              <a:buChar char="("/>
            </a:pPr>
            <a:r>
              <a:rPr lang="fr-FR" sz="1050" dirty="0" smtClean="0">
                <a:sym typeface="Wingdings" pitchFamily="2" charset="2"/>
              </a:rPr>
              <a:t>Didier  : 01 47 74 91 22</a:t>
            </a:r>
            <a:endParaRPr lang="fr-FR" sz="1200" b="1" dirty="0" smtClean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858000" y="5000628"/>
            <a:ext cx="3500430" cy="146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</a:pPr>
            <a:endParaRPr lang="fr-FR" sz="1400" b="1" dirty="0" smtClean="0"/>
          </a:p>
          <a:p>
            <a:pPr algn="ctr">
              <a:spcBef>
                <a:spcPts val="200"/>
              </a:spcBef>
            </a:pPr>
            <a:endParaRPr lang="fr-FR" sz="1400" b="1" dirty="0" smtClean="0"/>
          </a:p>
          <a:p>
            <a:pPr algn="ctr"/>
            <a:endParaRPr lang="fr-FR" sz="1400" b="1" dirty="0" smtClean="0"/>
          </a:p>
          <a:p>
            <a:pPr lvl="1" indent="-276225" algn="ctr">
              <a:spcBef>
                <a:spcPts val="100"/>
              </a:spcBef>
              <a:spcAft>
                <a:spcPts val="100"/>
              </a:spcAft>
            </a:pPr>
            <a:endParaRPr lang="fr-FR" sz="800" b="1" dirty="0" smtClean="0"/>
          </a:p>
          <a:p>
            <a:endParaRPr lang="fr-FR" sz="1400" b="1" dirty="0" smtClean="0"/>
          </a:p>
          <a:p>
            <a:endParaRPr lang="fr-FR" sz="1100" dirty="0" smtClean="0">
              <a:sym typeface="Wingdings"/>
            </a:endParaRPr>
          </a:p>
          <a:p>
            <a:endParaRPr lang="fr-FR" sz="1100" dirty="0" smtClean="0">
              <a:sym typeface="Wingdings" pitchFamily="2" charset="2"/>
            </a:endParaRP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3789040" y="7164288"/>
            <a:ext cx="2952328" cy="1214422"/>
          </a:xfrm>
          <a:prstGeom prst="rect">
            <a:avLst/>
          </a:prstGeom>
          <a:solidFill>
            <a:srgbClr val="E1F2F3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 dirty="0" smtClean="0"/>
              <a:t>Bulletin d’Adhésion</a:t>
            </a:r>
          </a:p>
          <a:p>
            <a:r>
              <a:rPr lang="fr-FR" sz="1200" b="1" dirty="0" smtClean="0"/>
              <a:t>Nom :</a:t>
            </a:r>
          </a:p>
          <a:p>
            <a:r>
              <a:rPr lang="fr-FR" sz="1200" b="1" dirty="0" smtClean="0"/>
              <a:t>Prénom :</a:t>
            </a:r>
            <a:endParaRPr lang="fr-FR" sz="1200" dirty="0"/>
          </a:p>
          <a:p>
            <a:r>
              <a:rPr lang="fr-FR" sz="1200" b="1" dirty="0" smtClean="0"/>
              <a:t>N</a:t>
            </a:r>
            <a:r>
              <a:rPr lang="fr-FR" sz="1200" b="1" dirty="0"/>
              <a:t>° </a:t>
            </a:r>
            <a:r>
              <a:rPr lang="fr-FR" sz="1200" b="1" dirty="0" smtClean="0"/>
              <a:t>bal  et bât:  </a:t>
            </a:r>
            <a:endParaRPr lang="fr-FR" sz="1200" b="1" dirty="0"/>
          </a:p>
          <a:p>
            <a:r>
              <a:rPr lang="fr-FR" sz="1200" b="1" dirty="0" smtClean="0"/>
              <a:t>Téléphone :</a:t>
            </a:r>
            <a:endParaRPr lang="fr-FR" sz="1200" b="1" dirty="0"/>
          </a:p>
          <a:p>
            <a:r>
              <a:rPr lang="fr-FR" sz="1200" b="1" dirty="0" smtClean="0"/>
              <a:t>Email :</a:t>
            </a:r>
            <a:endParaRPr lang="fr-FR" sz="1200" dirty="0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16632" y="7164288"/>
            <a:ext cx="3600400" cy="121442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1588" algn="ctr">
              <a:spcBef>
                <a:spcPts val="600"/>
              </a:spcBef>
            </a:pPr>
            <a:r>
              <a:rPr lang="fr-FR" sz="1600" b="1" dirty="0" smtClean="0"/>
              <a:t>Cotisation Annuelle Familiale : 10€</a:t>
            </a:r>
          </a:p>
          <a:p>
            <a:pPr indent="1588" algn="just">
              <a:spcBef>
                <a:spcPts val="400"/>
              </a:spcBef>
            </a:pPr>
            <a:r>
              <a:rPr lang="fr-FR" sz="1100" dirty="0" smtClean="0">
                <a:latin typeface="+mj-lt"/>
              </a:rPr>
              <a:t>Pour adhérer, déposez ce bulletin dans la boite aux lettres n°21 du 124 : </a:t>
            </a:r>
            <a:r>
              <a:rPr lang="fr-FR" sz="1100" dirty="0" err="1" smtClean="0">
                <a:latin typeface="+mj-lt"/>
              </a:rPr>
              <a:t>D.Etienne</a:t>
            </a:r>
            <a:r>
              <a:rPr lang="fr-FR" sz="1100" dirty="0" smtClean="0">
                <a:latin typeface="+mj-lt"/>
              </a:rPr>
              <a:t> </a:t>
            </a:r>
            <a:r>
              <a:rPr lang="fr-FR" sz="1100" dirty="0">
                <a:latin typeface="+mj-lt"/>
              </a:rPr>
              <a:t>/ ARCEP avec un chèque de </a:t>
            </a:r>
            <a:r>
              <a:rPr lang="fr-FR" sz="1100" dirty="0" smtClean="0">
                <a:latin typeface="+mj-lt"/>
              </a:rPr>
              <a:t>10€ (par appartement &amp; à </a:t>
            </a:r>
            <a:r>
              <a:rPr lang="fr-FR" sz="1100" dirty="0">
                <a:latin typeface="+mj-lt"/>
              </a:rPr>
              <a:t>l’ordre de </a:t>
            </a:r>
            <a:r>
              <a:rPr lang="fr-FR" sz="1100" dirty="0" smtClean="0">
                <a:latin typeface="+mj-lt"/>
              </a:rPr>
              <a:t>l’ARCEP) pour accéder </a:t>
            </a:r>
            <a:r>
              <a:rPr lang="fr-FR" sz="1100" dirty="0">
                <a:latin typeface="+mj-lt"/>
              </a:rPr>
              <a:t>à l’ensemble des </a:t>
            </a:r>
            <a:r>
              <a:rPr lang="fr-FR" sz="1100" dirty="0" smtClean="0">
                <a:latin typeface="+mj-lt"/>
              </a:rPr>
              <a:t>activités. Il </a:t>
            </a:r>
            <a:r>
              <a:rPr lang="fr-FR" sz="1100" dirty="0">
                <a:latin typeface="+mj-lt"/>
              </a:rPr>
              <a:t>donne droit à un emprunt de matériel gratuit</a:t>
            </a:r>
            <a:r>
              <a:rPr lang="fr-FR" sz="1100" dirty="0" smtClean="0">
                <a:latin typeface="+mj-lt"/>
              </a:rPr>
              <a:t>. Plus d’info sur le site ci-dessous</a:t>
            </a:r>
          </a:p>
          <a:p>
            <a:pPr indent="1588" algn="ctr">
              <a:spcBef>
                <a:spcPts val="600"/>
              </a:spcBef>
            </a:pPr>
            <a:endParaRPr lang="fr-FR" sz="1200" dirty="0"/>
          </a:p>
          <a:p>
            <a:pPr indent="1588">
              <a:spcBef>
                <a:spcPct val="20000"/>
              </a:spcBef>
            </a:pPr>
            <a:endParaRPr lang="fr-FR" sz="1050" b="1" dirty="0"/>
          </a:p>
          <a:p>
            <a:pPr indent="1588">
              <a:spcBef>
                <a:spcPct val="20000"/>
              </a:spcBef>
              <a:buFontTx/>
              <a:buChar char="•"/>
            </a:pPr>
            <a:endParaRPr lang="fr-FR" sz="1050" i="1" dirty="0"/>
          </a:p>
        </p:txBody>
      </p:sp>
      <p:sp>
        <p:nvSpPr>
          <p:cNvPr id="10" name="WordArt 51"/>
          <p:cNvSpPr>
            <a:spLocks noChangeArrowheads="1" noChangeShapeType="1" noTextEdit="1"/>
          </p:cNvSpPr>
          <p:nvPr/>
        </p:nvSpPr>
        <p:spPr bwMode="auto">
          <a:xfrm>
            <a:off x="0" y="-32"/>
            <a:ext cx="6858000" cy="1285884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fromWordArt="1">
            <a:prstTxWarp prst="textPlain">
              <a:avLst>
                <a:gd name="adj" fmla="val 49837"/>
              </a:avLst>
            </a:prstTxWarp>
          </a:bodyPr>
          <a:lstStyle/>
          <a:p>
            <a:pPr algn="ctr"/>
            <a:r>
              <a:rPr lang="fr-FR" sz="16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ARCEP </a:t>
            </a:r>
            <a:r>
              <a:rPr lang="fr-FR" sz="16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2018-19</a:t>
            </a:r>
            <a:endParaRPr lang="fr-FR" sz="16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1357298" y="8572528"/>
            <a:ext cx="4182164" cy="2160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1200" b="1" kern="1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http</a:t>
            </a:r>
            <a:r>
              <a:rPr lang="fr-FR" sz="1200" b="1" kern="1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://www.central-parc.fr</a:t>
            </a:r>
          </a:p>
        </p:txBody>
      </p:sp>
      <p:sp>
        <p:nvSpPr>
          <p:cNvPr id="12" name="WordArt 11"/>
          <p:cNvSpPr>
            <a:spLocks noChangeArrowheads="1" noChangeShapeType="1" noTextEdit="1"/>
          </p:cNvSpPr>
          <p:nvPr/>
        </p:nvSpPr>
        <p:spPr bwMode="auto">
          <a:xfrm>
            <a:off x="838485" y="8875080"/>
            <a:ext cx="5162283" cy="2334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1200" b="1" kern="1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rial Black"/>
              </a:rPr>
              <a:t>Infos locales, newsletter &amp; petites annonces</a:t>
            </a:r>
            <a:endParaRPr lang="fr-FR" sz="1200" b="1" kern="1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Arial Black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008" y="1547664"/>
            <a:ext cx="3501008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1268760" y="1475656"/>
            <a:ext cx="1008112" cy="144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Nouveau</a:t>
            </a:r>
            <a:endParaRPr lang="fr-F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</TotalTime>
  <Words>312</Words>
  <Application>Microsoft Office PowerPoint</Application>
  <PresentationFormat>Affichage à l'écran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Tatiana</dc:creator>
  <cp:lastModifiedBy>Beuzit</cp:lastModifiedBy>
  <cp:revision>29</cp:revision>
  <dcterms:created xsi:type="dcterms:W3CDTF">2016-08-21T19:10:25Z</dcterms:created>
  <dcterms:modified xsi:type="dcterms:W3CDTF">2018-08-16T21:46:30Z</dcterms:modified>
</cp:coreProperties>
</file>